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97086-2E64-514C-8D9E-F5DCB1775EA5}" type="datetimeFigureOut">
              <a:rPr lang="de-DE" smtClean="0"/>
              <a:t>18.07.19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5D9CE-567D-6945-BE80-7D44A6BF20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57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2EC62-1320-204C-A107-6BD75FEEC80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0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sv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elle 48">
            <a:extLst>
              <a:ext uri="{FF2B5EF4-FFF2-40B4-BE49-F238E27FC236}">
                <a16:creationId xmlns:a16="http://schemas.microsoft.com/office/drawing/2014/main" id="{4195F2B1-967C-5347-A793-6AEC34F135A7}"/>
              </a:ext>
            </a:extLst>
          </p:cNvPr>
          <p:cNvGraphicFramePr>
            <a:graphicFrameLocks noGrp="1"/>
          </p:cNvGraphicFramePr>
          <p:nvPr/>
        </p:nvGraphicFramePr>
        <p:xfrm>
          <a:off x="511332" y="1941732"/>
          <a:ext cx="4415884" cy="349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963">
                  <a:extLst>
                    <a:ext uri="{9D8B030D-6E8A-4147-A177-3AD203B41FA5}">
                      <a16:colId xmlns:a16="http://schemas.microsoft.com/office/drawing/2014/main" val="562104526"/>
                    </a:ext>
                  </a:extLst>
                </a:gridCol>
                <a:gridCol w="3012921">
                  <a:extLst>
                    <a:ext uri="{9D8B030D-6E8A-4147-A177-3AD203B41FA5}">
                      <a16:colId xmlns:a16="http://schemas.microsoft.com/office/drawing/2014/main" val="3473591366"/>
                    </a:ext>
                  </a:extLst>
                </a:gridCol>
              </a:tblGrid>
              <a:tr h="703497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Pfad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Stationen (Themen)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763042"/>
                  </a:ext>
                </a:extLst>
              </a:tr>
              <a:tr h="854608">
                <a:tc>
                  <a:txBody>
                    <a:bodyPr/>
                    <a:lstStyle/>
                    <a:p>
                      <a:r>
                        <a:rPr lang="de-DE" sz="1100" dirty="0"/>
                        <a:t>1 Vergangenheit</a:t>
                      </a:r>
                    </a:p>
                  </a:txBody>
                  <a:tcPr anchor="ctr">
                    <a:solidFill>
                      <a:srgbClr val="506D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Werte</a:t>
                      </a:r>
                    </a:p>
                    <a:p>
                      <a:r>
                        <a:rPr lang="de-DE" sz="1100" dirty="0"/>
                        <a:t>Überzeugungen</a:t>
                      </a:r>
                    </a:p>
                    <a:p>
                      <a:r>
                        <a:rPr lang="de-DE" sz="1100" dirty="0"/>
                        <a:t>Bedürfnisse/Antreiber</a:t>
                      </a:r>
                    </a:p>
                    <a:p>
                      <a:r>
                        <a:rPr lang="de-DE" sz="1100" dirty="0"/>
                        <a:t>Gefühle (Trauer)</a:t>
                      </a:r>
                    </a:p>
                  </a:txBody>
                  <a:tcPr>
                    <a:solidFill>
                      <a:srgbClr val="506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67246"/>
                  </a:ext>
                </a:extLst>
              </a:tr>
              <a:tr h="1037832">
                <a:tc>
                  <a:txBody>
                    <a:bodyPr/>
                    <a:lstStyle/>
                    <a:p>
                      <a:r>
                        <a:rPr lang="de-DE" sz="1100" dirty="0"/>
                        <a:t>2 Gegenwart</a:t>
                      </a:r>
                    </a:p>
                  </a:txBody>
                  <a:tcPr anchor="ctr">
                    <a:solidFill>
                      <a:srgbClr val="E5A6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Stärken/Schwächen</a:t>
                      </a:r>
                    </a:p>
                    <a:p>
                      <a:r>
                        <a:rPr lang="de-DE" sz="1100" dirty="0"/>
                        <a:t>Verhalten</a:t>
                      </a:r>
                    </a:p>
                    <a:p>
                      <a:r>
                        <a:rPr lang="de-DE" sz="1100" dirty="0"/>
                        <a:t>Körpersprache</a:t>
                      </a:r>
                    </a:p>
                    <a:p>
                      <a:r>
                        <a:rPr lang="de-DE" sz="1100" dirty="0"/>
                        <a:t>Achtsamkeit</a:t>
                      </a:r>
                    </a:p>
                    <a:p>
                      <a:r>
                        <a:rPr lang="de-DE" sz="1100" dirty="0"/>
                        <a:t>Gefühle (Freude, Wut)</a:t>
                      </a:r>
                    </a:p>
                    <a:p>
                      <a:r>
                        <a:rPr lang="de-DE" sz="1100" dirty="0"/>
                        <a:t>Sinnsuche</a:t>
                      </a:r>
                    </a:p>
                  </a:txBody>
                  <a:tcPr>
                    <a:solidFill>
                      <a:srgbClr val="E5A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83401"/>
                  </a:ext>
                </a:extLst>
              </a:tr>
              <a:tr h="839539">
                <a:tc>
                  <a:txBody>
                    <a:bodyPr/>
                    <a:lstStyle/>
                    <a:p>
                      <a:r>
                        <a:rPr lang="de-DE" sz="1100" dirty="0"/>
                        <a:t>3 Zukunft</a:t>
                      </a:r>
                    </a:p>
                  </a:txBody>
                  <a:tcPr anchor="ctr">
                    <a:solidFill>
                      <a:srgbClr val="FBD2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Ziele</a:t>
                      </a:r>
                    </a:p>
                    <a:p>
                      <a:r>
                        <a:rPr lang="de-DE" sz="1100" dirty="0"/>
                        <a:t>Wünsche</a:t>
                      </a:r>
                    </a:p>
                    <a:p>
                      <a:r>
                        <a:rPr lang="de-DE" sz="1100" dirty="0"/>
                        <a:t>Träume</a:t>
                      </a:r>
                    </a:p>
                    <a:p>
                      <a:r>
                        <a:rPr lang="de-DE" sz="1100" dirty="0"/>
                        <a:t>Gefühle (Sorge, Angst) </a:t>
                      </a:r>
                    </a:p>
                  </a:txBody>
                  <a:tcPr>
                    <a:solidFill>
                      <a:srgbClr val="FBD2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23445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BC7B96D-51C2-8D40-9C1F-CDC1F3C2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38" y="179325"/>
            <a:ext cx="11835162" cy="1352519"/>
          </a:xfrm>
        </p:spPr>
        <p:txBody>
          <a:bodyPr/>
          <a:lstStyle/>
          <a:p>
            <a:r>
              <a:rPr lang="de-DE" dirty="0"/>
              <a:t>Die drei Pfade zum authentischen Selbst</a:t>
            </a:r>
          </a:p>
        </p:txBody>
      </p:sp>
      <p:pic>
        <p:nvPicPr>
          <p:cNvPr id="20" name="Grafik 19" descr="Wegweiser">
            <a:extLst>
              <a:ext uri="{FF2B5EF4-FFF2-40B4-BE49-F238E27FC236}">
                <a16:creationId xmlns:a16="http://schemas.microsoft.com/office/drawing/2014/main" id="{089CACED-E750-5441-9C4B-C26C0FA08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6232" y="1941732"/>
            <a:ext cx="584200" cy="584200"/>
          </a:xfrm>
          <a:prstGeom prst="rect">
            <a:avLst/>
          </a:prstGeom>
        </p:spPr>
      </p:pic>
      <p:pic>
        <p:nvPicPr>
          <p:cNvPr id="22" name="Grafik 21" descr="Wandern">
            <a:extLst>
              <a:ext uri="{FF2B5EF4-FFF2-40B4-BE49-F238E27FC236}">
                <a16:creationId xmlns:a16="http://schemas.microsoft.com/office/drawing/2014/main" id="{B8BE12D1-D1D3-7B44-A040-BDC9D154F2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33579" y="1941732"/>
            <a:ext cx="584200" cy="58420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B4423BB-FE87-FD46-8F09-F8E4860AA871}"/>
              </a:ext>
            </a:extLst>
          </p:cNvPr>
          <p:cNvGrpSpPr/>
          <p:nvPr/>
        </p:nvGrpSpPr>
        <p:grpSpPr>
          <a:xfrm>
            <a:off x="5072185" y="937238"/>
            <a:ext cx="6608483" cy="5920762"/>
            <a:chOff x="2938606" y="286050"/>
            <a:chExt cx="6314788" cy="5807575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81CB5FD1-B68C-5A4F-A062-13599E22F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6702" t="-8879" r="17325" b="32148"/>
            <a:stretch/>
          </p:blipFill>
          <p:spPr>
            <a:xfrm>
              <a:off x="2938606" y="286050"/>
              <a:ext cx="6314788" cy="5807575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F594B838-D6F0-074D-B0A8-BC6E0295BCBE}"/>
                </a:ext>
              </a:extLst>
            </p:cNvPr>
            <p:cNvSpPr txBox="1"/>
            <p:nvPr/>
          </p:nvSpPr>
          <p:spPr>
            <a:xfrm>
              <a:off x="5081239" y="1260088"/>
              <a:ext cx="20295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Vergangenheit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B6B6E34-D304-AD46-B6A5-5138C23A9782}"/>
                </a:ext>
              </a:extLst>
            </p:cNvPr>
            <p:cNvSpPr txBox="1"/>
            <p:nvPr/>
          </p:nvSpPr>
          <p:spPr>
            <a:xfrm rot="3572969">
              <a:off x="3505199" y="4023062"/>
              <a:ext cx="20295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Zukunft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0AB39F25-DA7C-224F-A63B-D60AC6049FA0}"/>
                </a:ext>
              </a:extLst>
            </p:cNvPr>
            <p:cNvSpPr txBox="1"/>
            <p:nvPr/>
          </p:nvSpPr>
          <p:spPr>
            <a:xfrm rot="17758509">
              <a:off x="6706459" y="3998307"/>
              <a:ext cx="20295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Gegenwart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B433B528-1AC0-E742-9C1E-4B0897EB1C9A}"/>
              </a:ext>
            </a:extLst>
          </p:cNvPr>
          <p:cNvSpPr txBox="1"/>
          <p:nvPr/>
        </p:nvSpPr>
        <p:spPr>
          <a:xfrm>
            <a:off x="4576994" y="6342363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© Heidenreich-Consulting</a:t>
            </a:r>
          </a:p>
        </p:txBody>
      </p:sp>
      <p:pic>
        <p:nvPicPr>
          <p:cNvPr id="13" name="Audio 3">
            <a:hlinkClick r:id="" action="ppaction://media"/>
            <a:extLst>
              <a:ext uri="{FF2B5EF4-FFF2-40B4-BE49-F238E27FC236}">
                <a16:creationId xmlns:a16="http://schemas.microsoft.com/office/drawing/2014/main" id="{61C2810D-BF6D-BC4C-87DF-3583CC72DFB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67868" y="5865875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002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448"/>
    </mc:Choice>
    <mc:Fallback xmlns="">
      <p:transition spd="slow" advTm="234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4.1|4.3|19.7|122.2|1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Netz</Template>
  <TotalTime>0</TotalTime>
  <Words>54</Words>
  <Application>Microsoft Macintosh PowerPoint</Application>
  <PresentationFormat>Breitbild</PresentationFormat>
  <Paragraphs>25</Paragraphs>
  <Slides>1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Netz</vt:lpstr>
      <vt:lpstr>Die drei Pfade zum authentischen Selbst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drei Wege zum authentischen Selbst</dc:title>
  <dc:creator>Swen Heidenreich</dc:creator>
  <cp:lastModifiedBy>Swen Heidenreich</cp:lastModifiedBy>
  <cp:revision>3</cp:revision>
  <cp:lastPrinted>2019-07-18T06:47:39Z</cp:lastPrinted>
  <dcterms:created xsi:type="dcterms:W3CDTF">2019-01-19T14:59:03Z</dcterms:created>
  <dcterms:modified xsi:type="dcterms:W3CDTF">2019-07-18T06:47:57Z</dcterms:modified>
</cp:coreProperties>
</file>